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6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601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68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759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68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41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09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206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01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69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083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19488-A5B5-4839-91A2-E94974EA9FE7}" type="datetimeFigureOut">
              <a:rPr lang="nl-NL" smtClean="0"/>
              <a:t>28-12-2023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92E77-80C4-4CB1-8C0E-7FB8468C0B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155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&#10;&#10;Automatisch gegenereerde beschrijvi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2736"/>
            <a:ext cx="6768752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68134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Clea</dc:creator>
  <cp:lastModifiedBy>Clea</cp:lastModifiedBy>
  <cp:revision>1</cp:revision>
  <dcterms:created xsi:type="dcterms:W3CDTF">2023-12-28T16:31:13Z</dcterms:created>
  <dcterms:modified xsi:type="dcterms:W3CDTF">2023-12-28T16:32:36Z</dcterms:modified>
</cp:coreProperties>
</file>